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1" d="100"/>
          <a:sy n="41" d="100"/>
        </p:scale>
        <p:origin x="60"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1C720F-C64D-4626-B6D4-419548E3611F}"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2298280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C720F-C64D-4626-B6D4-419548E3611F}"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116885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C720F-C64D-4626-B6D4-419548E3611F}"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55454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1C720F-C64D-4626-B6D4-419548E3611F}"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348126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1C720F-C64D-4626-B6D4-419548E3611F}"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281985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1C720F-C64D-4626-B6D4-419548E3611F}"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420634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1C720F-C64D-4626-B6D4-419548E3611F}"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142051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C720F-C64D-4626-B6D4-419548E3611F}"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21076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1C720F-C64D-4626-B6D4-419548E3611F}"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316740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C720F-C64D-4626-B6D4-419548E3611F}"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289581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1C720F-C64D-4626-B6D4-419548E3611F}"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DBC94-31C9-4707-9215-D03C4538372E}" type="slidenum">
              <a:rPr lang="en-US" smtClean="0"/>
              <a:t>‹#›</a:t>
            </a:fld>
            <a:endParaRPr lang="en-US"/>
          </a:p>
        </p:txBody>
      </p:sp>
    </p:spTree>
    <p:extLst>
      <p:ext uri="{BB962C8B-B14F-4D97-AF65-F5344CB8AC3E}">
        <p14:creationId xmlns:p14="http://schemas.microsoft.com/office/powerpoint/2010/main" val="164936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C720F-C64D-4626-B6D4-419548E3611F}" type="datetimeFigureOut">
              <a:rPr lang="en-US" smtClean="0"/>
              <a:t>4/25/2020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DBC94-31C9-4707-9215-D03C4538372E}" type="slidenum">
              <a:rPr lang="en-US" smtClean="0"/>
              <a:t>‹#›</a:t>
            </a:fld>
            <a:endParaRPr lang="en-US"/>
          </a:p>
        </p:txBody>
      </p:sp>
    </p:spTree>
    <p:extLst>
      <p:ext uri="{BB962C8B-B14F-4D97-AF65-F5344CB8AC3E}">
        <p14:creationId xmlns:p14="http://schemas.microsoft.com/office/powerpoint/2010/main" val="2783058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toolsqa.com/software-testing/black-box-tes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toolsqa.com/software-testing/functional-tes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toolsqa.com/software-testing/what-is-software-test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oolsqa.com/software-testing/what-is-software-test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Specification Based Testing Techniques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170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Specification Based Testing</a:t>
            </a:r>
            <a:r>
              <a:rPr lang="en-US" b="1" dirty="0" smtClean="0"/>
              <a:t>?</a:t>
            </a:r>
            <a:endParaRPr lang="en-US" dirty="0"/>
          </a:p>
        </p:txBody>
      </p:sp>
      <p:sp>
        <p:nvSpPr>
          <p:cNvPr id="3" name="Content Placeholder 2"/>
          <p:cNvSpPr>
            <a:spLocks noGrp="1"/>
          </p:cNvSpPr>
          <p:nvPr>
            <p:ph idx="1"/>
          </p:nvPr>
        </p:nvSpPr>
        <p:spPr/>
        <p:txBody>
          <a:bodyPr>
            <a:normAutofit/>
          </a:bodyPr>
          <a:lstStyle/>
          <a:p>
            <a:r>
              <a:rPr lang="en-US" b="1" i="1" dirty="0"/>
              <a:t>Specification Based Testing Technique</a:t>
            </a:r>
            <a:r>
              <a:rPr lang="en-US" dirty="0"/>
              <a:t> is also known as </a:t>
            </a:r>
            <a:r>
              <a:rPr lang="en-US" b="1" i="1" dirty="0"/>
              <a:t>Behavior Based Testing</a:t>
            </a:r>
            <a:r>
              <a:rPr lang="en-US" dirty="0"/>
              <a:t> and </a:t>
            </a:r>
            <a:r>
              <a:rPr lang="en-US" b="1" i="1" u="sng" dirty="0">
                <a:hlinkClick r:id="rId2" tooltip="Black Box Testing"/>
              </a:rPr>
              <a:t>Black Box Testing</a:t>
            </a:r>
            <a:r>
              <a:rPr lang="en-US" dirty="0"/>
              <a:t> techniques because in this testers view the software as a black-box. As they have no knowledge of how the system or component is structured inside the box. In essence, the tester is only concentrating on what the software does, not how it does it.</a:t>
            </a:r>
          </a:p>
          <a:p>
            <a:endParaRPr lang="en-US" dirty="0"/>
          </a:p>
        </p:txBody>
      </p:sp>
    </p:spTree>
    <p:extLst>
      <p:ext uri="{BB962C8B-B14F-4D97-AF65-F5344CB8AC3E}">
        <p14:creationId xmlns:p14="http://schemas.microsoft.com/office/powerpoint/2010/main" val="401629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Both </a:t>
            </a:r>
            <a:r>
              <a:rPr lang="en-US" b="1" i="1" u="sng" dirty="0" smtClean="0">
                <a:hlinkClick r:id="rId2" tooltip="Functional Testing"/>
              </a:rPr>
              <a:t>Functional Testing</a:t>
            </a:r>
            <a:r>
              <a:rPr lang="en-US" i="1" dirty="0" smtClean="0"/>
              <a:t> and </a:t>
            </a:r>
            <a:r>
              <a:rPr lang="en-US" b="1" i="1" dirty="0" smtClean="0"/>
              <a:t>Non-Functional Testing</a:t>
            </a:r>
            <a:r>
              <a:rPr lang="en-US" i="1" dirty="0" smtClean="0"/>
              <a:t> is a type of Specification Based Testing.</a:t>
            </a:r>
            <a:endParaRPr lang="en-US" dirty="0" smtClean="0"/>
          </a:p>
          <a:p>
            <a:r>
              <a:rPr lang="en-US" b="1" i="1" dirty="0" smtClean="0"/>
              <a:t>Specification Based Test Design Technique</a:t>
            </a:r>
            <a:r>
              <a:rPr lang="en-US" dirty="0" smtClean="0"/>
              <a:t> uses the specification of the program as the point of reference for test data selection and adequacy. A specification can be anything like a written document, collection of use cases, a set of models or a prototype.</a:t>
            </a:r>
          </a:p>
          <a:p>
            <a:endParaRPr lang="en-US" dirty="0"/>
          </a:p>
        </p:txBody>
      </p:sp>
    </p:spTree>
    <p:extLst>
      <p:ext uri="{BB962C8B-B14F-4D97-AF65-F5344CB8AC3E}">
        <p14:creationId xmlns:p14="http://schemas.microsoft.com/office/powerpoint/2010/main" val="3760721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Types of Specification Based Testing </a:t>
            </a:r>
            <a:r>
              <a:rPr lang="en-US" b="1" i="1" dirty="0" smtClean="0"/>
              <a:t>Techniques</a:t>
            </a:r>
            <a:endParaRPr lang="en-US" dirty="0"/>
          </a:p>
        </p:txBody>
      </p:sp>
      <p:sp>
        <p:nvSpPr>
          <p:cNvPr id="3" name="Content Placeholder 2"/>
          <p:cNvSpPr>
            <a:spLocks noGrp="1"/>
          </p:cNvSpPr>
          <p:nvPr>
            <p:ph idx="1"/>
          </p:nvPr>
        </p:nvSpPr>
        <p:spPr/>
        <p:txBody>
          <a:bodyPr>
            <a:normAutofit/>
          </a:bodyPr>
          <a:lstStyle/>
          <a:p>
            <a:r>
              <a:rPr lang="en-US" b="1" i="1" dirty="0" smtClean="0"/>
              <a:t>Equivalence </a:t>
            </a:r>
            <a:r>
              <a:rPr lang="en-US" b="1" i="1" dirty="0"/>
              <a:t>Partitioning: </a:t>
            </a:r>
            <a:r>
              <a:rPr lang="en-US" b="1" i="1" u="sng" dirty="0">
                <a:hlinkClick r:id="rId2" tooltip="What is Software Testing"/>
              </a:rPr>
              <a:t>Software Testing</a:t>
            </a:r>
            <a:r>
              <a:rPr lang="en-US" b="1" i="1" dirty="0"/>
              <a:t> </a:t>
            </a:r>
            <a:r>
              <a:rPr lang="en-US" i="1" dirty="0"/>
              <a:t>technique that divides the input data of a software unit into partitions of equivalent data from which test cases can be derived. </a:t>
            </a:r>
            <a:endParaRPr lang="en-US" i="1" dirty="0" smtClean="0"/>
          </a:p>
          <a:p>
            <a:r>
              <a:rPr lang="en-US" b="1" i="1" dirty="0" smtClean="0"/>
              <a:t>Boundary </a:t>
            </a:r>
            <a:r>
              <a:rPr lang="en-US" b="1" i="1" dirty="0"/>
              <a:t>Value Analysis: </a:t>
            </a:r>
            <a:r>
              <a:rPr lang="en-US" b="1" i="1" u="sng" dirty="0">
                <a:hlinkClick r:id="rId2" tooltip="What is Software Testing"/>
              </a:rPr>
              <a:t>Software Testing</a:t>
            </a:r>
            <a:r>
              <a:rPr lang="en-US" b="1" i="1" dirty="0"/>
              <a:t> </a:t>
            </a:r>
            <a:r>
              <a:rPr lang="en-US" i="1" dirty="0"/>
              <a:t>technique in which tests are designed to include representatives of boundary values in a range. </a:t>
            </a:r>
            <a:endParaRPr lang="en-US" dirty="0"/>
          </a:p>
          <a:p>
            <a:endParaRPr lang="en-US" dirty="0"/>
          </a:p>
        </p:txBody>
      </p:sp>
    </p:spTree>
    <p:extLst>
      <p:ext uri="{BB962C8B-B14F-4D97-AF65-F5344CB8AC3E}">
        <p14:creationId xmlns:p14="http://schemas.microsoft.com/office/powerpoint/2010/main" val="277685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Decision Tables: </a:t>
            </a:r>
            <a:r>
              <a:rPr lang="en-US" b="1" i="1" u="sng" dirty="0" smtClean="0">
                <a:hlinkClick r:id="rId2" tooltip="What is Software Testing"/>
              </a:rPr>
              <a:t>Software Testing</a:t>
            </a:r>
            <a:r>
              <a:rPr lang="en-US" b="1" i="1" dirty="0" smtClean="0"/>
              <a:t> </a:t>
            </a:r>
            <a:r>
              <a:rPr lang="en-US" i="1" dirty="0" smtClean="0"/>
              <a:t>technique in which tests are more focused on business logic or business rules. A decision table is a good way to deal with combinations of inputs. </a:t>
            </a:r>
            <a:endParaRPr lang="en-US" dirty="0" smtClean="0"/>
          </a:p>
          <a:p>
            <a:r>
              <a:rPr lang="en-US" b="1" i="1" dirty="0" smtClean="0"/>
              <a:t>State Transitioning: </a:t>
            </a:r>
            <a:r>
              <a:rPr lang="en-US" b="1" i="1" u="sng" dirty="0" smtClean="0">
                <a:hlinkClick r:id="rId2" tooltip="What is Software Testing"/>
              </a:rPr>
              <a:t>Software Testing</a:t>
            </a:r>
            <a:r>
              <a:rPr lang="en-US" b="1" i="1" dirty="0" smtClean="0"/>
              <a:t> </a:t>
            </a:r>
            <a:r>
              <a:rPr lang="en-US" i="1" dirty="0" smtClean="0"/>
              <a:t>technique which is used when the system is defined in terms of a finite number of states and the transitions between the states is governed by the rules of the system. </a:t>
            </a:r>
            <a:endParaRPr lang="en-US" dirty="0" smtClean="0"/>
          </a:p>
          <a:p>
            <a:endParaRPr lang="en-US" dirty="0"/>
          </a:p>
        </p:txBody>
      </p:sp>
    </p:spTree>
    <p:extLst>
      <p:ext uri="{BB962C8B-B14F-4D97-AF65-F5344CB8AC3E}">
        <p14:creationId xmlns:p14="http://schemas.microsoft.com/office/powerpoint/2010/main" val="2369242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27</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Specification Based Testing Techniques</vt:lpstr>
      <vt:lpstr>What is Specification Based Testing?</vt:lpstr>
      <vt:lpstr>PowerPoint Presentation</vt:lpstr>
      <vt:lpstr>Types of Specification Based Testing Techniques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cp:revision>
  <dcterms:created xsi:type="dcterms:W3CDTF">2020-04-24T19:40:40Z</dcterms:created>
  <dcterms:modified xsi:type="dcterms:W3CDTF">2020-04-24T19:49:56Z</dcterms:modified>
</cp:coreProperties>
</file>